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0" r:id="rId4"/>
    <p:sldId id="301" r:id="rId5"/>
    <p:sldId id="264" r:id="rId6"/>
    <p:sldId id="261" r:id="rId7"/>
    <p:sldId id="265" r:id="rId8"/>
    <p:sldId id="263" r:id="rId9"/>
    <p:sldId id="267" r:id="rId10"/>
    <p:sldId id="256" r:id="rId11"/>
    <p:sldId id="268" r:id="rId12"/>
    <p:sldId id="257" r:id="rId13"/>
    <p:sldId id="269" r:id="rId14"/>
    <p:sldId id="258" r:id="rId15"/>
    <p:sldId id="270" r:id="rId16"/>
    <p:sldId id="259" r:id="rId17"/>
    <p:sldId id="279" r:id="rId18"/>
    <p:sldId id="273" r:id="rId19"/>
    <p:sldId id="272" r:id="rId20"/>
    <p:sldId id="262" r:id="rId21"/>
    <p:sldId id="260" r:id="rId22"/>
    <p:sldId id="280" r:id="rId23"/>
    <p:sldId id="274" r:id="rId24"/>
    <p:sldId id="275" r:id="rId25"/>
    <p:sldId id="276" r:id="rId26"/>
    <p:sldId id="266" r:id="rId27"/>
    <p:sldId id="277" r:id="rId28"/>
    <p:sldId id="278" r:id="rId29"/>
    <p:sldId id="281" r:id="rId30"/>
    <p:sldId id="282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284" r:id="rId47"/>
    <p:sldId id="285" r:id="rId48"/>
    <p:sldId id="304" r:id="rId4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0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450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776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4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6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1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39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5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4305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0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37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30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663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91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65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532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512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BDFC-1989-478C-9C96-D7B5D02B4F25}" type="datetimeFigureOut">
              <a:rPr lang="ca-ES" smtClean="0"/>
              <a:t>04/03/2021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AC03-DAE6-4448-BE58-4883D7DEB6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2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04/03/2021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4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2397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 LA RECERCA DELS PLANETES. </a:t>
            </a:r>
            <a:br>
              <a:rPr lang="ca-ES" dirty="0" smtClean="0"/>
            </a:br>
            <a:r>
              <a:rPr lang="ca-ES" dirty="0" smtClean="0"/>
              <a:t>(Saturn).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4436096"/>
            <a:ext cx="367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 smtClean="0"/>
              <a:t>TEMPORADA 2020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1109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Mario. 5 de juliol de 2020.</a:t>
            </a:r>
            <a:endParaRPr lang="ca-ES" dirty="0"/>
          </a:p>
        </p:txBody>
      </p:sp>
      <p:pic>
        <p:nvPicPr>
          <p:cNvPr id="1026" name="Picture 2" descr="C:\Users\jaume\Downloads\IMG-20200705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0400"/>
            <a:ext cx="2345258" cy="21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Saturn. Rafa i Quim </a:t>
            </a:r>
            <a:br>
              <a:rPr lang="ca-ES" dirty="0" smtClean="0"/>
            </a:br>
            <a:r>
              <a:rPr lang="ca-ES" dirty="0"/>
              <a:t>d</a:t>
            </a:r>
            <a:r>
              <a:rPr lang="ca-ES" dirty="0" smtClean="0"/>
              <a:t>es de Torredembarra.</a:t>
            </a:r>
            <a:endParaRPr lang="ca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156436" cy="3833664"/>
          </a:xfrm>
          <a:prstGeom prst="rect">
            <a:avLst/>
          </a:prstGeom>
        </p:spPr>
      </p:pic>
      <p:pic>
        <p:nvPicPr>
          <p:cNvPr id="2050" name="Picture 2" descr="Sat_005620_pipp_lapl4_ap2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56" y="2418106"/>
            <a:ext cx="5040560" cy="28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81825" y="592351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Telescopi 400.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12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Mario. 8 de juliol de 2020.</a:t>
            </a:r>
            <a:endParaRPr lang="ca-ES" dirty="0"/>
          </a:p>
        </p:txBody>
      </p:sp>
      <p:pic>
        <p:nvPicPr>
          <p:cNvPr id="3074" name="Picture 2" descr="C:\Users\jaume\Downloads\IMG-20200709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2386"/>
            <a:ext cx="7452320" cy="41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Jaume. 08 -07-2020. Telescopi 205.</a:t>
            </a:r>
            <a:endParaRPr lang="ca-ES" dirty="0"/>
          </a:p>
        </p:txBody>
      </p:sp>
      <p:pic>
        <p:nvPicPr>
          <p:cNvPr id="1026" name="Picture 2" descr="C:\Users\jaume\Videos\Júpiter, Temporada 2020\08-07-2020 Telescopi 205\Sat\080720\AS_p75\020319_Sat_g4_ap12_co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6218"/>
            <a:ext cx="4483968" cy="44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Hugo. 11 de juliol de 2020.</a:t>
            </a:r>
            <a:endParaRPr lang="ca-ES" dirty="0"/>
          </a:p>
        </p:txBody>
      </p:sp>
      <p:pic>
        <p:nvPicPr>
          <p:cNvPr id="4098" name="Picture 2" descr="C:\Users\jaume\Downloads\IMG-20200709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372200" cy="35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Jaume. 11-07-2020. Telescopi 205.</a:t>
            </a:r>
            <a:endParaRPr lang="ca-ES" dirty="0"/>
          </a:p>
        </p:txBody>
      </p:sp>
      <p:pic>
        <p:nvPicPr>
          <p:cNvPr id="2050" name="Picture 2" descr="C:\Users\jaume\Videos\Júpiter, Temporada 2020\11-07-2020 Telescopi 205\Sat\110720\AS_p75\010514_Sat_g4_ap16_con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808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Rafa. 12 de juliol de 2020. Poliesportiu.</a:t>
            </a:r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7" y="1484784"/>
            <a:ext cx="571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Juan. 17 de juliol de 2020.</a:t>
            </a:r>
            <a:endParaRPr lang="ca-ES" dirty="0"/>
          </a:p>
        </p:txBody>
      </p:sp>
      <p:pic>
        <p:nvPicPr>
          <p:cNvPr id="7170" name="Picture 2" descr="C:\Users\jaume\Downloads\IMG-20200726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86" y="177281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Rafa. 26 de juliol de 2020. Amb el mòbil imitant a Stefano.</a:t>
            </a:r>
            <a:endParaRPr lang="ca-ES" dirty="0"/>
          </a:p>
        </p:txBody>
      </p:sp>
      <p:pic>
        <p:nvPicPr>
          <p:cNvPr id="6147" name="Picture 3" descr="C:\Users\jaume\Downloads\IMG-20200716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L’oposició del planeta Saturn és el 22 de juliol de 2020.</a:t>
            </a:r>
            <a:endParaRPr lang="ca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1024"/>
            <a:ext cx="7596336" cy="42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Hubble</a:t>
            </a:r>
            <a:r>
              <a:rPr lang="ca-ES" dirty="0" smtClean="0"/>
              <a:t>. 6 de juny de 2018.</a:t>
            </a:r>
            <a:br>
              <a:rPr lang="ca-ES" dirty="0" smtClean="0"/>
            </a:br>
            <a:r>
              <a:rPr lang="ca-ES" dirty="0" smtClean="0"/>
              <a:t>Saturn dos anys </a:t>
            </a:r>
            <a:r>
              <a:rPr lang="ca-ES" dirty="0" err="1" smtClean="0"/>
              <a:t>enrera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3074" name="Picture 2" descr="https://manuastronomo.files.wordpress.com/2018/09/24045-saturno_lunas_h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23175" cy="40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Jaume. 22-07-2020. Telescopi 333.</a:t>
            </a:r>
            <a:endParaRPr lang="ca-ES" dirty="0"/>
          </a:p>
        </p:txBody>
      </p:sp>
      <p:pic>
        <p:nvPicPr>
          <p:cNvPr id="3074" name="Picture 2" descr="C:\Users\jaume\Videos\Júpiter, Temporada 2020\22-07-2020 Telescopi 333\Sat\220720\AS_p75\023121_Sat_g4_ap17_co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58177" cy="31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ume\Videos\Saturn, Temporada 2020\120720\220720\pipp_20200722_194711\AS_p75\022447b_Sat_pipp_g4_ap21_co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93703"/>
            <a:ext cx="4674096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03613" y="541386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Baader</a:t>
            </a:r>
            <a:r>
              <a:rPr lang="ca-ES" dirty="0" smtClean="0"/>
              <a:t> 685.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11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1143000"/>
          </a:xfrm>
        </p:spPr>
        <p:txBody>
          <a:bodyPr>
            <a:noAutofit/>
          </a:bodyPr>
          <a:lstStyle/>
          <a:p>
            <a:r>
              <a:rPr lang="ca-ES" sz="3600" dirty="0" err="1" smtClean="0"/>
              <a:t>Juanluison</a:t>
            </a:r>
            <a:r>
              <a:rPr lang="ca-ES" sz="3600" dirty="0" smtClean="0"/>
              <a:t>.</a:t>
            </a:r>
            <a:r>
              <a:rPr lang="en-US" sz="3600" dirty="0"/>
              <a:t> 06/08/2020   10:15 </a:t>
            </a:r>
            <a:r>
              <a:rPr lang="en-US" sz="3600" dirty="0" smtClean="0"/>
              <a:t>UT. SW </a:t>
            </a:r>
            <a:r>
              <a:rPr lang="en-US" sz="3600" dirty="0"/>
              <a:t>200/1000 + Heq5 +  </a:t>
            </a:r>
            <a:r>
              <a:rPr lang="en-US" sz="3600" dirty="0" err="1"/>
              <a:t>Powermate</a:t>
            </a:r>
            <a:r>
              <a:rPr lang="en-US" sz="3600" dirty="0"/>
              <a:t> x5 + ASI </a:t>
            </a:r>
            <a:r>
              <a:rPr lang="en-US" sz="3600" dirty="0" smtClean="0"/>
              <a:t>120MC.</a:t>
            </a:r>
            <a:r>
              <a:rPr lang="ca-ES" sz="3600" dirty="0" smtClean="0"/>
              <a:t> </a:t>
            </a:r>
            <a:endParaRPr lang="ca-ES" sz="3600" dirty="0"/>
          </a:p>
        </p:txBody>
      </p:sp>
      <p:pic>
        <p:nvPicPr>
          <p:cNvPr id="3074" name="Picture 2" descr="https://i.postimg.cc/hvSgw1fr/SATURNO-06-08-2020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3825"/>
            <a:ext cx="5819800" cy="46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Juan. 7 d’agost de 2020.</a:t>
            </a:r>
            <a:endParaRPr lang="ca-ES" dirty="0"/>
          </a:p>
        </p:txBody>
      </p:sp>
      <p:pic>
        <p:nvPicPr>
          <p:cNvPr id="8194" name="Picture 2" descr="C:\Users\jaume\Downloads\IMG-20200807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436657" cy="47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Juan. 22 d’agost de 2020.</a:t>
            </a:r>
            <a:endParaRPr lang="ca-ES" dirty="0"/>
          </a:p>
        </p:txBody>
      </p:sp>
      <p:pic>
        <p:nvPicPr>
          <p:cNvPr id="9218" name="Picture 2" descr="C:\Users\jaume\Downloads\IMG-20200822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2136"/>
            <a:ext cx="4464496" cy="44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Marius. 27 d’agost de 2020.</a:t>
            </a:r>
            <a:endParaRPr lang="ca-ES" dirty="0"/>
          </a:p>
        </p:txBody>
      </p:sp>
      <p:pic>
        <p:nvPicPr>
          <p:cNvPr id="10242" name="Picture 2" descr="C:\Users\jaume\Downloads\IMG-20200829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42637" cy="50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Jaume. 4 de setembre de 2020. Telescopi 205. Sant Pere Pescador.</a:t>
            </a:r>
            <a:endParaRPr lang="ca-ES" dirty="0"/>
          </a:p>
        </p:txBody>
      </p:sp>
      <p:pic>
        <p:nvPicPr>
          <p:cNvPr id="2050" name="Picture 2" descr="C:\Users\jaume\Videos\Saturn, Temporada 2020\04-09-2020 Telescopi 205 Sant Pere Pescador\Sat\040920\AS_p75\213644_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53368"/>
            <a:ext cx="5263323" cy="37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ume\Videos\Saturn, Temporada 2020\04-09-2020 Telescopi 205 Sant Pere Pescador\Sat\040920\AS_p75\224504b_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19477"/>
            <a:ext cx="5290117" cy="46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81458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IR-</a:t>
            </a:r>
            <a:r>
              <a:rPr lang="ca-ES" dirty="0" err="1" smtClean="0"/>
              <a:t>Cut</a:t>
            </a:r>
            <a:r>
              <a:rPr lang="ca-ES" dirty="0" smtClean="0"/>
              <a:t>/L.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61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Quim. Torredembarra.</a:t>
            </a:r>
            <a:endParaRPr lang="ca-ES" dirty="0"/>
          </a:p>
        </p:txBody>
      </p:sp>
      <p:pic>
        <p:nvPicPr>
          <p:cNvPr id="3074" name="Picture 2" descr="192513_1509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79356"/>
            <a:ext cx="4202832" cy="39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Marius. 12 de setembre de 2020. Reus.</a:t>
            </a:r>
            <a:endParaRPr lang="ca-ES" dirty="0"/>
          </a:p>
        </p:txBody>
      </p:sp>
      <p:pic>
        <p:nvPicPr>
          <p:cNvPr id="4098" name="Picture 2" descr="saturn-04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76582"/>
            <a:ext cx="3810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Rafa. 12 de setembre de 2020. Torroja.</a:t>
            </a:r>
            <a:endParaRPr lang="ca-ES" dirty="0"/>
          </a:p>
        </p:txBody>
      </p:sp>
      <p:pic>
        <p:nvPicPr>
          <p:cNvPr id="3074" name="Picture 2" descr="2020-07-12-0033_2-22_12_28_pipp-LRGB-D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15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Carles S. 27 i 28 de novembre de 2020. </a:t>
            </a:r>
            <a:br>
              <a:rPr lang="ca-ES" dirty="0" smtClean="0"/>
            </a:br>
            <a:r>
              <a:rPr lang="ca-ES" dirty="0" smtClean="0"/>
              <a:t>Reus.</a:t>
            </a:r>
            <a:endParaRPr lang="ca-ES" dirty="0"/>
          </a:p>
        </p:txBody>
      </p:sp>
      <p:pic>
        <p:nvPicPr>
          <p:cNvPr id="4098" name="Picture 2" descr="Saturn com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8400"/>
            <a:ext cx="5715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anells de Saturn.</a:t>
            </a:r>
            <a:endParaRPr lang="ca-ES" dirty="0"/>
          </a:p>
        </p:txBody>
      </p:sp>
      <p:pic>
        <p:nvPicPr>
          <p:cNvPr id="9218" name="Picture 2" descr="https://upload.wikimedia.org/wikipedia/commons/thumb/b/b8/Jupiter_Rings_ca.svg/800px-Jupiter_Rings_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74321" cy="47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Stefan. Telescopi C8. Mòbil P20.</a:t>
            </a:r>
            <a:endParaRPr lang="ca-ES" dirty="0"/>
          </a:p>
        </p:txBody>
      </p:sp>
      <p:pic>
        <p:nvPicPr>
          <p:cNvPr id="5122" name="Picture 2" descr="Saturn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0" y="1652714"/>
            <a:ext cx="7180550" cy="42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Aproximació de dos planetes: </a:t>
            </a:r>
            <a:br>
              <a:rPr lang="ca-ES" dirty="0" smtClean="0"/>
            </a:br>
            <a:r>
              <a:rPr lang="ca-ES" dirty="0" smtClean="0"/>
              <a:t>Júpiter i Saturn.</a:t>
            </a:r>
            <a:endParaRPr lang="ca-ES" dirty="0"/>
          </a:p>
        </p:txBody>
      </p:sp>
      <p:pic>
        <p:nvPicPr>
          <p:cNvPr id="10242" name="Picture 2" descr="C:\Users\jaume\AppData\Local\Temp\IMG-20201205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03639" cy="47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J.M.I. 16 de desembre de 2020.</a:t>
            </a:r>
            <a:endParaRPr lang="ca-ES" dirty="0"/>
          </a:p>
        </p:txBody>
      </p:sp>
      <p:pic>
        <p:nvPicPr>
          <p:cNvPr id="11266" name="Picture 2" descr="C:\Users\jaume\AppData\Local\Temp\IMG-20201220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25243" cy="44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20 </a:t>
            </a:r>
            <a:r>
              <a:rPr lang="ca-ES" smtClean="0"/>
              <a:t>de desembre </a:t>
            </a:r>
            <a:r>
              <a:rPr lang="ca-ES" dirty="0" smtClean="0"/>
              <a:t>de 2020. Preparatius per a la conjunció de Júpiter i Saturn.</a:t>
            </a:r>
            <a:endParaRPr lang="ca-ES" dirty="0"/>
          </a:p>
        </p:txBody>
      </p:sp>
      <p:pic>
        <p:nvPicPr>
          <p:cNvPr id="8194" name="Picture 2" descr="C:\Users\jaume\AppData\Local\Temp\IMG-20201220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5" y="1678871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ume\AppData\Local\Temp\IMG-20201220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8871"/>
            <a:ext cx="1950400" cy="2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ume\AppData\Local\Temp\IMG-20201220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2563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27" y="4761598"/>
            <a:ext cx="3450668" cy="19400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04248" y="6309320"/>
            <a:ext cx="11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David MB.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1847" y="432900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Hugo.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64288" y="432900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Hugo.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52717" y="4271159"/>
            <a:ext cx="9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Stefano.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97386" y="3140968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Tomàs.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8196" name="Picture 4" descr="C:\Users\jaume\AppData\Local\Temp\IMG-20201220-WA001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7540"/>
            <a:ext cx="18362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aume\AppData\Local\Temp\IMG-20201220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7540"/>
            <a:ext cx="1836102" cy="24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aume\AppData\Local\Temp\IMG-20201220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66" y="488124"/>
            <a:ext cx="19087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157836" y="3130146"/>
            <a:ext cx="82105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Carlos.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93063" y="626081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Juan.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8" y="3946686"/>
            <a:ext cx="2671026" cy="20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C:\Users\jaume\AppData\Local\Temp\IMG-20201220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7" y="3673730"/>
            <a:ext cx="4176464" cy="27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584376" y="6260811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Tomàs.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21 de desembre de 2020. Conjunció de Saturn i Júpiter.</a:t>
            </a:r>
            <a:endParaRPr lang="ca-ES" dirty="0"/>
          </a:p>
        </p:txBody>
      </p:sp>
      <p:pic>
        <p:nvPicPr>
          <p:cNvPr id="8194" name="Picture 2" descr="C:\Users\jaume\AppData\Local\Temp\IMG-20201205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50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Stellarium</a:t>
            </a:r>
            <a:r>
              <a:rPr lang="ca-ES" dirty="0" smtClean="0"/>
              <a:t>. 21 de desembre de 2020. Júpiter i Saturn més a prop.</a:t>
            </a:r>
            <a:endParaRPr lang="ca-ES" dirty="0"/>
          </a:p>
        </p:txBody>
      </p:sp>
      <p:pic>
        <p:nvPicPr>
          <p:cNvPr id="10242" name="Picture 2" descr="C:\Users\jaume\Videos\Júpiter, Temporada 2020\Júpiter i Saturn més aprop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8" y="1844824"/>
            <a:ext cx="7884368" cy="44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21 de desembre de 2020. Planetes i </a:t>
            </a:r>
            <a:r>
              <a:rPr lang="ca-ES" dirty="0" err="1" smtClean="0"/>
              <a:t>satèllits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9218" name="Picture 2" descr="C:\Users\jaume\AppData\Local\Temp\IMG-20201205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445754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21 de desembre de 2020. Conjunció planetària de Júpiter i Saturn.</a:t>
            </a:r>
            <a:endParaRPr lang="ca-ES" dirty="0"/>
          </a:p>
        </p:txBody>
      </p:sp>
      <p:pic>
        <p:nvPicPr>
          <p:cNvPr id="8194" name="Picture 2" descr="C:\Users\jaume\Videos\Júpiter, Temporada 2020\21-12-2020 Telescopi 205 Sabadell\AS_p50\CAPTURE_00001b_g4_ap2_con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7" y="1989426"/>
            <a:ext cx="2381609" cy="3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0780" y="5877272"/>
            <a:ext cx="19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QHY5. </a:t>
            </a:r>
            <a:r>
              <a:rPr lang="ca-ES" dirty="0" err="1" smtClean="0">
                <a:solidFill>
                  <a:prstClr val="black"/>
                </a:solidFill>
              </a:rPr>
              <a:t>Baader</a:t>
            </a:r>
            <a:r>
              <a:rPr lang="ca-ES" dirty="0" smtClean="0">
                <a:solidFill>
                  <a:prstClr val="black"/>
                </a:solidFill>
              </a:rPr>
              <a:t> 685.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545049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Jaume.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jaume\AppData\Local\Temp\IMG-20201220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3892"/>
            <a:ext cx="3055168" cy="32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009977" y="5450492"/>
            <a:ext cx="8435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Lluís.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9220" name="Picture 4" descr="C:\Users\jaume\AppData\Local\Temp\IMG-20201221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9426"/>
            <a:ext cx="2448934" cy="32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47966" y="5450492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Tomàs.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ume\AppData\Local\Temp\IMG-20201221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4804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15159" y="6250578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Frederic.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jaume\AppData\Local\Temp\IMG-2020122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67" y="343482"/>
            <a:ext cx="4572000" cy="25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44408" y="224057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Julio.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0244" name="Picture 4" descr="C:\Users\jaume\AppData\Local\Temp\IMG-2020122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75388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76256" y="60659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Hugo.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L’eix de rotació de Saturn té una inclinació de 27 graus.</a:t>
            </a:r>
            <a:endParaRPr lang="ca-ES" dirty="0"/>
          </a:p>
        </p:txBody>
      </p:sp>
      <p:pic>
        <p:nvPicPr>
          <p:cNvPr id="3074" name="Picture 2" descr="C:\Users\jaume\Documents\A LA RECERCA DEL PLANETES varis\de ASTROAF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132856"/>
            <a:ext cx="4095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516216" y="609329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Astroafición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241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aume\AppData\Local\Temp\IMG-20201221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76264" cy="27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315305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Carles.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1267" name="Picture 3" descr="C:\Users\jaume\AppData\Local\Temp\IMG-2020122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32" y="332656"/>
            <a:ext cx="2052911" cy="27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78620" y="3153054"/>
            <a:ext cx="11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David MB.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1268" name="Picture 4" descr="C:\Users\jaume\AppData\Local\Temp\IMG-20201221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68" y="333603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02407" y="2885206"/>
            <a:ext cx="65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Rafa.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1269" name="Picture 5" descr="C:\Users\jaume\AppData\Local\Temp\IMG-20201221-WA003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6" y="3645024"/>
            <a:ext cx="4000144" cy="24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04132" y="625199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Juan.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8194" name="Picture 2" descr="C:\Users\jaume\AppData\Local\Temp\IMG-20201224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48" y="3676312"/>
            <a:ext cx="2086596" cy="30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148064" y="6251999"/>
            <a:ext cx="11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Fernando.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 entreteniments no van faltar.</a:t>
            </a:r>
            <a:endParaRPr lang="ca-ES" dirty="0"/>
          </a:p>
        </p:txBody>
      </p:sp>
      <p:pic>
        <p:nvPicPr>
          <p:cNvPr id="12290" name="Picture 2" descr="C:\Users\jaume\AppData\Local\Temp\IMG-20201221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65" y="1340768"/>
            <a:ext cx="6858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ume\AppData\Local\Temp\IMG-20201220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3" y="54868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630" y="2793762"/>
            <a:ext cx="329481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“</a:t>
            </a:r>
            <a:r>
              <a:rPr lang="ca-ES" dirty="0" err="1" smtClean="0">
                <a:solidFill>
                  <a:prstClr val="black"/>
                </a:solidFill>
              </a:rPr>
              <a:t>Cañeria</a:t>
            </a:r>
            <a:r>
              <a:rPr lang="ca-ES" dirty="0" smtClean="0">
                <a:solidFill>
                  <a:prstClr val="black"/>
                </a:solidFill>
              </a:rPr>
              <a:t> en posició de </a:t>
            </a:r>
            <a:r>
              <a:rPr lang="ca-ES" dirty="0" err="1" smtClean="0">
                <a:solidFill>
                  <a:prstClr val="black"/>
                </a:solidFill>
              </a:rPr>
              <a:t>combate</a:t>
            </a:r>
            <a:r>
              <a:rPr lang="ca-ES" dirty="0" smtClean="0">
                <a:solidFill>
                  <a:prstClr val="black"/>
                </a:solidFill>
              </a:rPr>
              <a:t>”.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01635" y="3163094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Frederic.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63227" y="4357553"/>
            <a:ext cx="3116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De moment em consolo amb la companyia del cactus gegant que </a:t>
            </a:r>
            <a:r>
              <a:rPr lang="ca-ES" dirty="0" smtClean="0">
                <a:solidFill>
                  <a:prstClr val="black"/>
                </a:solidFill>
              </a:rPr>
              <a:t>tinc, esperant </a:t>
            </a:r>
            <a:r>
              <a:rPr lang="ca-ES" dirty="0">
                <a:solidFill>
                  <a:prstClr val="black"/>
                </a:solidFill>
              </a:rPr>
              <a:t>que la Lluna es deixi visitar .</a:t>
            </a:r>
          </a:p>
        </p:txBody>
      </p:sp>
      <p:pic>
        <p:nvPicPr>
          <p:cNvPr id="9219" name="Picture 3" descr="C:\Users\jaume\AppData\Local\Temp\IMG-20201221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42" y="256835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732240" y="569260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Jaume.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1579" y="6096548"/>
            <a:ext cx="377513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Tampoc ens falten aus voladores per amanir l’espectacle.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9220" name="Picture 4" descr="C:\Users\jaume\AppData\Local\Temp\IMG-20201221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9237"/>
            <a:ext cx="1598534" cy="20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aume\AppData\Local\Temp\IMG-20201221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69" y="3712825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363155" y="555788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Jaume.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22 de desembre de 2020.</a:t>
            </a:r>
            <a:endParaRPr lang="ca-ES" dirty="0"/>
          </a:p>
        </p:txBody>
      </p:sp>
      <p:pic>
        <p:nvPicPr>
          <p:cNvPr id="14338" name="Picture 2" descr="C:\Users\jaume\AppData\Local\Temp\IMG-20201222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37672" y="5528856"/>
            <a:ext cx="9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Stefano.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58406" y="2659767"/>
            <a:ext cx="3130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prstClr val="black"/>
                </a:solidFill>
              </a:rPr>
              <a:t>Júpiter ja s’avançava</a:t>
            </a:r>
          </a:p>
          <a:p>
            <a:r>
              <a:rPr lang="ca-ES" sz="2800" dirty="0" smtClean="0">
                <a:solidFill>
                  <a:prstClr val="black"/>
                </a:solidFill>
              </a:rPr>
              <a:t>a Saturn.</a:t>
            </a:r>
            <a:endParaRPr lang="ca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Lluna també observava el fenomen.</a:t>
            </a:r>
            <a:endParaRPr lang="ca-ES" dirty="0"/>
          </a:p>
        </p:txBody>
      </p:sp>
      <p:pic>
        <p:nvPicPr>
          <p:cNvPr id="13314" name="Picture 2" descr="C:\Users\jaume\AppData\Local\Temp\IMG-20201221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1883395" cy="20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36892" y="3813767"/>
            <a:ext cx="112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Vicente B.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3315" name="Picture 3" descr="C:\Users\jaume\AppData\Local\Temp\IMG-20201221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00" y="1556792"/>
            <a:ext cx="1558673" cy="2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70193" y="3813767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Juan E.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3316" name="Picture 4" descr="C:\Users\jaume\AppData\Local\Temp\IMG-20201221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74" y="1556793"/>
            <a:ext cx="1384621" cy="2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54333" y="381376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Hugo.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3317" name="Picture 5" descr="C:\Users\jaume\AppData\Local\Temp\IMG-20201221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57" y="4518412"/>
            <a:ext cx="3512686" cy="19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254333" y="609329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Julio.</a:t>
            </a: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24 de gener de 2021. Conjunció de Saturn.</a:t>
            </a:r>
            <a:endParaRPr lang="ca-ES" dirty="0"/>
          </a:p>
        </p:txBody>
      </p:sp>
      <p:pic>
        <p:nvPicPr>
          <p:cNvPr id="3074" name="Picture 2" descr="C:\Users\jaume\Videos\Júpiter, Temporada 2020\Conjunció Saturn 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347"/>
            <a:ext cx="7884688" cy="44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Quan Saturn entra en conjunció,</a:t>
            </a:r>
            <a:br>
              <a:rPr lang="ca-ES" dirty="0" smtClean="0"/>
            </a:br>
            <a:r>
              <a:rPr lang="ca-ES" dirty="0" smtClean="0"/>
              <a:t>Júpiter s’avança-se més.</a:t>
            </a:r>
            <a:endParaRPr lang="ca-ES" dirty="0"/>
          </a:p>
        </p:txBody>
      </p:sp>
      <p:pic>
        <p:nvPicPr>
          <p:cNvPr id="4098" name="Picture 2" descr="C:\Users\jaume\Videos\Júpiter, Temporada 2020\Júpiter avança Saturn en conjunci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8" y="1850860"/>
            <a:ext cx="78126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20 de febrer de 2021. Els planetes Júpiter i Saturn han passat la Conjunció Planetària.</a:t>
            </a:r>
            <a:endParaRPr lang="ca-ES" dirty="0"/>
          </a:p>
        </p:txBody>
      </p:sp>
      <p:pic>
        <p:nvPicPr>
          <p:cNvPr id="8194" name="Picture 2" descr="C:\Users\jaume\AppData\Local\Temp\Screenshot_20210219-2159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700808"/>
            <a:ext cx="277940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72201" y="4941168"/>
            <a:ext cx="24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I esperant la propera temporada del planeta.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1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La retrogradació de Saturn és de 138 dies amb dos períodes estacionaris.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90" y="2204864"/>
            <a:ext cx="357822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2636912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1</a:t>
            </a:r>
            <a:r>
              <a:rPr lang="ca-ES" dirty="0" smtClean="0"/>
              <a:t>2 de maig de 2020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347615" y="2636912"/>
            <a:ext cx="279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29 de setembre de 2020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76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 descr="C:\Users\jaume\Videos\Saturn, Temporada 2020\Estacionari 2 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29" y="3501008"/>
            <a:ext cx="5697959" cy="3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ume\Videos\Saturn, Temporada 2020\Estacionari 1 Sat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92" y="260648"/>
            <a:ext cx="57634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2204864"/>
            <a:ext cx="24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Moviment estacionari 4 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373216"/>
            <a:ext cx="24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Moviment estacionari 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711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2050" name="Picture 2" descr="Configuració d'un planeta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9044"/>
            <a:ext cx="714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Stefano. 2 de juliol de 2020. Mètode mòbil.</a:t>
            </a:r>
            <a:endParaRPr lang="ca-ES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71115"/>
              </p:ext>
            </p:extLst>
          </p:nvPr>
        </p:nvGraphicFramePr>
        <p:xfrm>
          <a:off x="3409950" y="3175248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Objeto empaquetador del shell" showAsIcon="1" r:id="rId3" imgW="2324520" imgH="685800" progId="Package">
                  <p:embed/>
                </p:oleObj>
              </mc:Choice>
              <mc:Fallback>
                <p:oleObj name="Objeto empaquetador del shell" showAsIcon="1" r:id="rId3" imgW="2324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9950" y="3175248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Mario. 4 de juliol de 2020.</a:t>
            </a:r>
            <a:endParaRPr lang="ca-ES" dirty="0"/>
          </a:p>
        </p:txBody>
      </p:sp>
      <p:pic>
        <p:nvPicPr>
          <p:cNvPr id="1026" name="Picture 2" descr="C:\Users\jaume\Documents\A LA RECERCA DELS PLANETES Saturn\fil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56" y="2519927"/>
            <a:ext cx="4192921" cy="38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3429000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MARIO.   Saturno.</a:t>
            </a:r>
          </a:p>
          <a:p>
            <a:endParaRPr lang="es-ES" dirty="0" smtClean="0"/>
          </a:p>
          <a:p>
            <a:r>
              <a:rPr lang="es-ES" dirty="0"/>
              <a:t>P</a:t>
            </a:r>
            <a:r>
              <a:rPr lang="es-ES" dirty="0" smtClean="0"/>
              <a:t>rimer Saturno realizado el 4 de julio, Está capturado con un newton 200/1200, con cámara ASI 290 MM, filtro IR i a foco primario.</a:t>
            </a:r>
          </a:p>
          <a:p>
            <a:endParaRPr lang="es-ES" dirty="0" smtClean="0"/>
          </a:p>
          <a:p>
            <a:r>
              <a:rPr lang="es-ES" dirty="0"/>
              <a:t>P</a:t>
            </a:r>
            <a:r>
              <a:rPr lang="es-ES" dirty="0" smtClean="0"/>
              <a:t>rocesado con </a:t>
            </a:r>
            <a:r>
              <a:rPr lang="es-ES" dirty="0" err="1" smtClean="0"/>
              <a:t>Autostakker</a:t>
            </a:r>
            <a:r>
              <a:rPr lang="es-ES" dirty="0" smtClean="0"/>
              <a:t>, </a:t>
            </a:r>
            <a:r>
              <a:rPr lang="es-ES" dirty="0" err="1" smtClean="0"/>
              <a:t>Registax</a:t>
            </a:r>
            <a:r>
              <a:rPr lang="es-ES" dirty="0" smtClean="0"/>
              <a:t>; y un toque sutil de color con el </a:t>
            </a:r>
            <a:r>
              <a:rPr lang="es-ES" dirty="0" err="1" smtClean="0"/>
              <a:t>Paint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0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577</Words>
  <Application>Microsoft Office PowerPoint</Application>
  <PresentationFormat>Presentación en pantalla (4:3)</PresentationFormat>
  <Paragraphs>89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Tema de Office</vt:lpstr>
      <vt:lpstr>1_Tema de Office</vt:lpstr>
      <vt:lpstr>Objeto empaquetador del shell</vt:lpstr>
      <vt:lpstr>A LA RECERCA DELS PLANETES.  (Saturn).</vt:lpstr>
      <vt:lpstr>Hubble. 6 de juny de 2018. Saturn dos anys enrera.</vt:lpstr>
      <vt:lpstr>Els anells de Saturn.</vt:lpstr>
      <vt:lpstr>L’eix de rotació de Saturn té una inclinació de 27 graus.</vt:lpstr>
      <vt:lpstr>La retrogradació de Saturn és de 138 dies amb dos períodes estacionaris.</vt:lpstr>
      <vt:lpstr>Presentación de PowerPoint</vt:lpstr>
      <vt:lpstr>Presentación de PowerPoint</vt:lpstr>
      <vt:lpstr>Stefano. 2 de juliol de 2020. Mètode mòbil.</vt:lpstr>
      <vt:lpstr>Mario. 4 de juliol de 2020.</vt:lpstr>
      <vt:lpstr>Mario. 5 de juliol de 2020.</vt:lpstr>
      <vt:lpstr>Saturn. Rafa i Quim  des de Torredembarra.</vt:lpstr>
      <vt:lpstr>Mario. 8 de juliol de 2020.</vt:lpstr>
      <vt:lpstr>Jaume. 08 -07-2020. Telescopi 205.</vt:lpstr>
      <vt:lpstr>Hugo. 11 de juliol de 2020.</vt:lpstr>
      <vt:lpstr>Jaume. 11-07-2020. Telescopi 205.</vt:lpstr>
      <vt:lpstr>Rafa. 12 de juliol de 2020. Poliesportiu.</vt:lpstr>
      <vt:lpstr>Juan. 17 de juliol de 2020.</vt:lpstr>
      <vt:lpstr>Rafa. 26 de juliol de 2020. Amb el mòbil imitant a Stefano.</vt:lpstr>
      <vt:lpstr>L’oposició del planeta Saturn és el 22 de juliol de 2020.</vt:lpstr>
      <vt:lpstr>Jaume. 22-07-2020. Telescopi 333.</vt:lpstr>
      <vt:lpstr>Juanluison. 06/08/2020   10:15 UT. SW 200/1000 + Heq5 +  Powermate x5 + ASI 120MC. </vt:lpstr>
      <vt:lpstr>Juan. 7 d’agost de 2020.</vt:lpstr>
      <vt:lpstr>Juan. 22 d’agost de 2020.</vt:lpstr>
      <vt:lpstr>Marius. 27 d’agost de 2020.</vt:lpstr>
      <vt:lpstr>Jaume. 4 de setembre de 2020. Telescopi 205. Sant Pere Pescador.</vt:lpstr>
      <vt:lpstr>Quim. Torredembarra.</vt:lpstr>
      <vt:lpstr>Marius. 12 de setembre de 2020. Reus.</vt:lpstr>
      <vt:lpstr>Rafa. 12 de setembre de 2020. Torroja.</vt:lpstr>
      <vt:lpstr>Carles S. 27 i 28 de novembre de 2020.  Reus.</vt:lpstr>
      <vt:lpstr>Stefan. Telescopi C8. Mòbil P20.</vt:lpstr>
      <vt:lpstr>Aproximació de dos planetes:  Júpiter i Saturn.</vt:lpstr>
      <vt:lpstr>J.M.I. 16 de desembre de 2020.</vt:lpstr>
      <vt:lpstr>20 de desembre de 2020. Preparatius per a la conjunció de Júpiter i Saturn.</vt:lpstr>
      <vt:lpstr>Presentación de PowerPoint</vt:lpstr>
      <vt:lpstr>21 de desembre de 2020. Conjunció de Saturn i Júpiter.</vt:lpstr>
      <vt:lpstr>Stellarium. 21 de desembre de 2020. Júpiter i Saturn més a prop.</vt:lpstr>
      <vt:lpstr>21 de desembre de 2020. Planetes i satèllits.</vt:lpstr>
      <vt:lpstr>21 de desembre de 2020. Conjunció planetària de Júpiter i Saturn.</vt:lpstr>
      <vt:lpstr>Presentación de PowerPoint</vt:lpstr>
      <vt:lpstr>Presentación de PowerPoint</vt:lpstr>
      <vt:lpstr>I entreteniments no van faltar.</vt:lpstr>
      <vt:lpstr>Presentación de PowerPoint</vt:lpstr>
      <vt:lpstr>22 de desembre de 2020.</vt:lpstr>
      <vt:lpstr>La Lluna també observava el fenomen.</vt:lpstr>
      <vt:lpstr>24 de gener de 2021. Conjunció de Saturn.</vt:lpstr>
      <vt:lpstr>Quan Saturn entra en conjunció, Júpiter s’avança-se més.</vt:lpstr>
      <vt:lpstr>20 de febrer de 2021. Els planetes Júpiter i Saturn han passat la Conjunció Planetària.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jaume</dc:creator>
  <cp:lastModifiedBy>jaume</cp:lastModifiedBy>
  <cp:revision>61</cp:revision>
  <dcterms:created xsi:type="dcterms:W3CDTF">2020-07-10T15:35:17Z</dcterms:created>
  <dcterms:modified xsi:type="dcterms:W3CDTF">2021-03-04T21:19:40Z</dcterms:modified>
</cp:coreProperties>
</file>