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69775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58" y="-90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1222" y="1122363"/>
            <a:ext cx="912733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1222" y="3602038"/>
            <a:ext cx="912733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8383-714B-47B9-9012-2126DC3874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CF94-5C66-4784-BDC2-15055D73A4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0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8383-714B-47B9-9012-2126DC3874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CF94-5C66-4784-BDC2-15055D73A4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4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08997" y="365125"/>
            <a:ext cx="2624108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6675" y="365125"/>
            <a:ext cx="7720201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8383-714B-47B9-9012-2126DC3874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CF94-5C66-4784-BDC2-15055D73A4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2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8383-714B-47B9-9012-2126DC3874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CF94-5C66-4784-BDC2-15055D73A4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63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0334" y="1709748"/>
            <a:ext cx="1049643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0334" y="4589473"/>
            <a:ext cx="104964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8383-714B-47B9-9012-2126DC3874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CF94-5C66-4784-BDC2-15055D73A4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7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6672" y="1825625"/>
            <a:ext cx="5172154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60949" y="1825625"/>
            <a:ext cx="5172154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8383-714B-47B9-9012-2126DC3874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CF94-5C66-4784-BDC2-15055D73A4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2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57" y="365129"/>
            <a:ext cx="10496431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59" y="1681163"/>
            <a:ext cx="51483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8259" y="2505075"/>
            <a:ext cx="5148384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60952" y="1681163"/>
            <a:ext cx="517373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60952" y="2505075"/>
            <a:ext cx="5173739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8383-714B-47B9-9012-2126DC3874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CF94-5C66-4784-BDC2-15055D73A4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0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8383-714B-47B9-9012-2126DC3874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CF94-5C66-4784-BDC2-15055D73A4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02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8383-714B-47B9-9012-2126DC3874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CF94-5C66-4784-BDC2-15055D73A4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2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57" y="457200"/>
            <a:ext cx="392506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73739" y="987435"/>
            <a:ext cx="616094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8257" y="2057400"/>
            <a:ext cx="392506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8383-714B-47B9-9012-2126DC3874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CF94-5C66-4784-BDC2-15055D73A4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9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57" y="457200"/>
            <a:ext cx="392506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73739" y="987435"/>
            <a:ext cx="616094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8257" y="2057400"/>
            <a:ext cx="392506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8383-714B-47B9-9012-2126DC3874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CF94-5C66-4784-BDC2-15055D73A4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56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6672" y="365129"/>
            <a:ext cx="104964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6672" y="1825625"/>
            <a:ext cx="104964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6672" y="6356360"/>
            <a:ext cx="2738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88383-714B-47B9-9012-2126DC3874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1238" y="6356360"/>
            <a:ext cx="41072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94904" y="6356360"/>
            <a:ext cx="2738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2CF94-5C66-4784-BDC2-15055D73A4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1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209725" y="873493"/>
            <a:ext cx="6852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3600" dirty="0">
                <a:solidFill>
                  <a:prstClr val="white"/>
                </a:solidFill>
              </a:rPr>
              <a:t>Seguiment de l’activitat solar </a:t>
            </a:r>
          </a:p>
          <a:p>
            <a:pPr algn="ctr"/>
            <a:r>
              <a:rPr lang="ca-ES" sz="3600" dirty="0">
                <a:solidFill>
                  <a:prstClr val="white"/>
                </a:solidFill>
              </a:rPr>
              <a:t>del cicle 25. Juny 2021.</a:t>
            </a:r>
            <a:endParaRPr lang="es-ES" sz="3600" dirty="0">
              <a:solidFill>
                <a:prstClr val="white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16" y="767089"/>
            <a:ext cx="3413067" cy="130673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476279" y="5795694"/>
            <a:ext cx="3177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>
                <a:solidFill>
                  <a:prstClr val="black"/>
                </a:solidFill>
              </a:rPr>
              <a:t>Lluis Canals Mestres.</a:t>
            </a:r>
          </a:p>
          <a:p>
            <a:r>
              <a:rPr lang="ca-ES" dirty="0">
                <a:solidFill>
                  <a:prstClr val="black"/>
                </a:solidFill>
              </a:rPr>
              <a:t>Poboleda (Priorat), 30/06/2021.</a:t>
            </a:r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7" y="3429012"/>
            <a:ext cx="2684943" cy="268984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541136" y="3899659"/>
            <a:ext cx="5048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>
                <a:solidFill>
                  <a:prstClr val="white"/>
                </a:solidFill>
              </a:rPr>
              <a:t>Eclipsi Anular de Sol el dia 10 Juny 2021.</a:t>
            </a:r>
          </a:p>
          <a:p>
            <a:pPr algn="ctr"/>
            <a:r>
              <a:rPr lang="ca-ES" dirty="0">
                <a:solidFill>
                  <a:prstClr val="white"/>
                </a:solidFill>
              </a:rPr>
              <a:t>Des de Poboleda s’ha vist com un parcial petit.</a:t>
            </a:r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988" y="3429012"/>
            <a:ext cx="2749753" cy="268984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718945" y="6118847"/>
            <a:ext cx="2513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10/06/2021     10:11   UT</a:t>
            </a:r>
          </a:p>
        </p:txBody>
      </p:sp>
    </p:spTree>
    <p:extLst>
      <p:ext uri="{BB962C8B-B14F-4D97-AF65-F5344CB8AC3E}">
        <p14:creationId xmlns:p14="http://schemas.microsoft.com/office/powerpoint/2010/main" val="19721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58006" y="2653411"/>
            <a:ext cx="52771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a-ES" dirty="0">
              <a:solidFill>
                <a:prstClr val="white"/>
              </a:solidFill>
            </a:endParaRPr>
          </a:p>
          <a:p>
            <a:r>
              <a:rPr lang="ca-ES" dirty="0">
                <a:solidFill>
                  <a:prstClr val="white"/>
                </a:solidFill>
              </a:rPr>
              <a:t>El nombre de </a:t>
            </a:r>
            <a:r>
              <a:rPr lang="ca-ES" dirty="0" err="1">
                <a:solidFill>
                  <a:prstClr val="white"/>
                </a:solidFill>
              </a:rPr>
              <a:t>Wolf</a:t>
            </a:r>
            <a:r>
              <a:rPr lang="ca-ES" dirty="0">
                <a:solidFill>
                  <a:prstClr val="white"/>
                </a:solidFill>
              </a:rPr>
              <a:t> d’aquest mes ha estat:</a:t>
            </a:r>
          </a:p>
          <a:p>
            <a:r>
              <a:rPr lang="ca-ES" dirty="0">
                <a:solidFill>
                  <a:prstClr val="white"/>
                </a:solidFill>
              </a:rPr>
              <a:t>	</a:t>
            </a:r>
          </a:p>
          <a:p>
            <a:r>
              <a:rPr lang="ca-ES" dirty="0">
                <a:solidFill>
                  <a:prstClr val="white"/>
                </a:solidFill>
              </a:rPr>
              <a:t>	Nº mínim		:	0	</a:t>
            </a:r>
          </a:p>
          <a:p>
            <a:r>
              <a:rPr lang="ca-ES" dirty="0">
                <a:solidFill>
                  <a:prstClr val="white"/>
                </a:solidFill>
              </a:rPr>
              <a:t>	Nº màxim	:	56</a:t>
            </a:r>
          </a:p>
          <a:p>
            <a:r>
              <a:rPr lang="ca-ES" dirty="0">
                <a:solidFill>
                  <a:prstClr val="white"/>
                </a:solidFill>
              </a:rPr>
              <a:t>	Nº </a:t>
            </a:r>
            <a:r>
              <a:rPr lang="ca-ES" dirty="0" err="1">
                <a:solidFill>
                  <a:prstClr val="white"/>
                </a:solidFill>
              </a:rPr>
              <a:t>Wolf</a:t>
            </a:r>
            <a:r>
              <a:rPr lang="ca-ES" dirty="0">
                <a:solidFill>
                  <a:prstClr val="white"/>
                </a:solidFill>
              </a:rPr>
              <a:t> mitjà	:	24</a:t>
            </a:r>
          </a:p>
          <a:p>
            <a:r>
              <a:rPr lang="ca-ES" dirty="0">
                <a:solidFill>
                  <a:prstClr val="white"/>
                </a:solidFill>
              </a:rPr>
              <a:t>	Dies sense cap taca	:	1   ( 13 Juny).</a:t>
            </a:r>
          </a:p>
          <a:p>
            <a:endParaRPr lang="ca-ES" dirty="0">
              <a:solidFill>
                <a:prstClr val="black"/>
              </a:solidFill>
            </a:endParaRPr>
          </a:p>
          <a:p>
            <a:r>
              <a:rPr lang="ca-ES" dirty="0">
                <a:solidFill>
                  <a:prstClr val="white"/>
                </a:solidFill>
              </a:rPr>
              <a:t>(Font consultada: www.spaceweather.com).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583870" y="490682"/>
            <a:ext cx="86931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>
                <a:solidFill>
                  <a:prstClr val="white"/>
                </a:solidFill>
              </a:rPr>
              <a:t>Durant el mes de Juny, l’activitat solar ha augmentat. Cap a final del mes la taca AR 2835 és</a:t>
            </a:r>
            <a:endParaRPr lang="es-ES" dirty="0">
              <a:solidFill>
                <a:prstClr val="white"/>
              </a:solidFill>
            </a:endParaRPr>
          </a:p>
          <a:p>
            <a:r>
              <a:rPr lang="ca-ES" dirty="0">
                <a:solidFill>
                  <a:prstClr val="white"/>
                </a:solidFill>
              </a:rPr>
              <a:t>la primera de tipus magnètic  Beta – Gamma – Delta.</a:t>
            </a:r>
          </a:p>
          <a:p>
            <a:r>
              <a:rPr lang="ca-ES" dirty="0">
                <a:solidFill>
                  <a:prstClr val="white"/>
                </a:solidFill>
              </a:rPr>
              <a:t>L’esdeveniment més important d’aquest mes ha sigut l’eclipsi anular de Sol, que a la nostra</a:t>
            </a:r>
          </a:p>
          <a:p>
            <a:r>
              <a:rPr lang="ca-ES" dirty="0">
                <a:solidFill>
                  <a:prstClr val="white"/>
                </a:solidFill>
              </a:rPr>
              <a:t> ubicació s’ha vist com a  parcial.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605" y="2716686"/>
            <a:ext cx="5466891" cy="37814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868026" y="2347342"/>
            <a:ext cx="2566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solidFill>
                  <a:prstClr val="white"/>
                </a:solidFill>
              </a:rPr>
              <a:t>28/06/2021      10:12   UT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868033" y="3373017"/>
            <a:ext cx="101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solidFill>
                  <a:srgbClr val="FF0000"/>
                </a:solidFill>
              </a:rPr>
              <a:t>AR 2835 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570293" y="4398692"/>
            <a:ext cx="96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solidFill>
                  <a:srgbClr val="FF0000"/>
                </a:solidFill>
              </a:rPr>
              <a:t>AR 2836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6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68661" y="487031"/>
            <a:ext cx="9376669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dirty="0">
                <a:solidFill>
                  <a:prstClr val="white"/>
                </a:solidFill>
              </a:rPr>
              <a:t>		  	Relació de taques solars :</a:t>
            </a:r>
          </a:p>
          <a:p>
            <a:endParaRPr lang="ca-ES" sz="2400" dirty="0">
              <a:solidFill>
                <a:prstClr val="white"/>
              </a:solidFill>
            </a:endParaRPr>
          </a:p>
          <a:p>
            <a:r>
              <a:rPr lang="ca-ES" sz="2400" dirty="0">
                <a:solidFill>
                  <a:prstClr val="white"/>
                </a:solidFill>
              </a:rPr>
              <a:t>Denominació	Hemisferi		Observada	Tipus Magnètic</a:t>
            </a:r>
          </a:p>
          <a:p>
            <a:endParaRPr lang="ca-ES" sz="2400" dirty="0">
              <a:solidFill>
                <a:prstClr val="white"/>
              </a:solidFill>
            </a:endParaRPr>
          </a:p>
          <a:p>
            <a:r>
              <a:rPr lang="ca-ES" sz="2400" dirty="0">
                <a:solidFill>
                  <a:prstClr val="white"/>
                </a:solidFill>
              </a:rPr>
              <a:t>AR 2827		Nord		Si		Beta</a:t>
            </a:r>
          </a:p>
          <a:p>
            <a:r>
              <a:rPr lang="ca-ES" sz="2400" dirty="0">
                <a:solidFill>
                  <a:prstClr val="white"/>
                </a:solidFill>
              </a:rPr>
              <a:t>AR 2828		Sud		No		</a:t>
            </a:r>
            <a:r>
              <a:rPr lang="ca-ES" sz="2400" dirty="0" err="1">
                <a:solidFill>
                  <a:prstClr val="white"/>
                </a:solidFill>
              </a:rPr>
              <a:t>Alpha</a:t>
            </a:r>
            <a:endParaRPr lang="ca-ES" sz="2400" dirty="0">
              <a:solidFill>
                <a:prstClr val="white"/>
              </a:solidFill>
            </a:endParaRPr>
          </a:p>
          <a:p>
            <a:r>
              <a:rPr lang="ca-ES" sz="2400" dirty="0">
                <a:solidFill>
                  <a:prstClr val="white"/>
                </a:solidFill>
              </a:rPr>
              <a:t>AR 2829		Sud		Si		Beta</a:t>
            </a:r>
          </a:p>
          <a:p>
            <a:r>
              <a:rPr lang="ca-ES" sz="2400" dirty="0">
                <a:solidFill>
                  <a:prstClr val="white"/>
                </a:solidFill>
              </a:rPr>
              <a:t>AR 2830		Sud		Si		Beta</a:t>
            </a:r>
          </a:p>
          <a:p>
            <a:r>
              <a:rPr lang="ca-ES" sz="2400" dirty="0">
                <a:solidFill>
                  <a:prstClr val="white"/>
                </a:solidFill>
              </a:rPr>
              <a:t>AR 2831		Nord		Si		</a:t>
            </a:r>
            <a:r>
              <a:rPr lang="ca-ES" sz="2400" dirty="0" err="1">
                <a:solidFill>
                  <a:prstClr val="white"/>
                </a:solidFill>
              </a:rPr>
              <a:t>Alpha</a:t>
            </a:r>
            <a:endParaRPr lang="ca-ES" sz="2400" dirty="0">
              <a:solidFill>
                <a:prstClr val="white"/>
              </a:solidFill>
            </a:endParaRPr>
          </a:p>
          <a:p>
            <a:r>
              <a:rPr lang="ca-ES" sz="2400" dirty="0">
                <a:solidFill>
                  <a:prstClr val="white"/>
                </a:solidFill>
              </a:rPr>
              <a:t>AR 2832		Nord		Si		Beta</a:t>
            </a:r>
          </a:p>
          <a:p>
            <a:r>
              <a:rPr lang="ca-ES" sz="2400" dirty="0">
                <a:solidFill>
                  <a:prstClr val="white"/>
                </a:solidFill>
              </a:rPr>
              <a:t>AR 2833		Nord		Si		</a:t>
            </a:r>
            <a:r>
              <a:rPr lang="ca-ES" sz="2400" dirty="0" err="1">
                <a:solidFill>
                  <a:prstClr val="white"/>
                </a:solidFill>
              </a:rPr>
              <a:t>Alpha</a:t>
            </a:r>
            <a:endParaRPr lang="ca-ES" sz="2400" dirty="0">
              <a:solidFill>
                <a:prstClr val="white"/>
              </a:solidFill>
            </a:endParaRPr>
          </a:p>
          <a:p>
            <a:r>
              <a:rPr lang="ca-ES" sz="2400" dirty="0">
                <a:solidFill>
                  <a:prstClr val="white"/>
                </a:solidFill>
              </a:rPr>
              <a:t>AR 2834		Nord		No</a:t>
            </a:r>
          </a:p>
          <a:p>
            <a:r>
              <a:rPr lang="ca-ES" sz="2400" dirty="0">
                <a:solidFill>
                  <a:prstClr val="white"/>
                </a:solidFill>
              </a:rPr>
              <a:t>AR 2835		Sud		Si		Beta – Gamma - Delta</a:t>
            </a:r>
          </a:p>
          <a:p>
            <a:r>
              <a:rPr lang="ca-ES" sz="2400" dirty="0">
                <a:solidFill>
                  <a:prstClr val="white"/>
                </a:solidFill>
              </a:rPr>
              <a:t>AR 2836		Sud		Si		Beta</a:t>
            </a:r>
          </a:p>
          <a:p>
            <a:r>
              <a:rPr lang="ca-ES" sz="2400" dirty="0">
                <a:solidFill>
                  <a:prstClr val="white"/>
                </a:solidFill>
              </a:rPr>
              <a:t>AR 2837		Nord		No		</a:t>
            </a:r>
            <a:r>
              <a:rPr lang="ca-ES" sz="2400" dirty="0" err="1">
                <a:solidFill>
                  <a:prstClr val="white"/>
                </a:solidFill>
              </a:rPr>
              <a:t>Alpha</a:t>
            </a:r>
            <a:endParaRPr lang="ca-ES" sz="2400" dirty="0">
              <a:solidFill>
                <a:prstClr val="white"/>
              </a:solidFill>
            </a:endParaRPr>
          </a:p>
          <a:p>
            <a:endParaRPr lang="ca-ES" sz="2400" dirty="0">
              <a:solidFill>
                <a:prstClr val="white"/>
              </a:solidFill>
            </a:endParaRPr>
          </a:p>
          <a:p>
            <a:r>
              <a:rPr lang="ca-ES" sz="2400" dirty="0">
                <a:solidFill>
                  <a:prstClr val="white"/>
                </a:solidFill>
              </a:rPr>
              <a:t>	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5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93998" y="572860"/>
            <a:ext cx="7200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000" dirty="0">
                <a:solidFill>
                  <a:prstClr val="white"/>
                </a:solidFill>
              </a:rPr>
              <a:t>Observacions amb telescopi solar.</a:t>
            </a:r>
            <a:endParaRPr lang="es-ES" sz="4000" dirty="0">
              <a:solidFill>
                <a:prstClr val="white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060981" y="1899165"/>
            <a:ext cx="7649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>
                <a:solidFill>
                  <a:prstClr val="white"/>
                </a:solidFill>
              </a:rPr>
              <a:t>S’ha observat  17 dies dels 30 del mes de Juny.</a:t>
            </a:r>
          </a:p>
          <a:p>
            <a:endParaRPr lang="ca-ES" dirty="0">
              <a:solidFill>
                <a:prstClr val="white"/>
              </a:solidFill>
            </a:endParaRPr>
          </a:p>
          <a:p>
            <a:r>
              <a:rPr lang="ca-ES" dirty="0">
                <a:solidFill>
                  <a:prstClr val="white"/>
                </a:solidFill>
              </a:rPr>
              <a:t>El dia 10 es va observar l’eclipsi parcial de Sol des de l’escola Garbí de Poboleda.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54" y="3351447"/>
            <a:ext cx="2279840" cy="304533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05" y="3351447"/>
            <a:ext cx="4031776" cy="30293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410" y="3429012"/>
            <a:ext cx="3928560" cy="295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770" y="1250576"/>
            <a:ext cx="4901360" cy="465416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846621" y="441172"/>
            <a:ext cx="2408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solidFill>
                  <a:prstClr val="white"/>
                </a:solidFill>
              </a:rPr>
              <a:t>03/06/2021   10:50   UT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597129" y="2810435"/>
            <a:ext cx="96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solidFill>
                  <a:prstClr val="white"/>
                </a:solidFill>
              </a:rPr>
              <a:t>AR 2827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018787" y="2862744"/>
            <a:ext cx="96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solidFill>
                  <a:prstClr val="white"/>
                </a:solidFill>
              </a:rPr>
              <a:t>AR 2829</a:t>
            </a:r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301" y="370431"/>
            <a:ext cx="3316173" cy="219778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395728"/>
            <a:ext cx="3156232" cy="3176303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 flipH="1">
            <a:off x="7019993" y="1250588"/>
            <a:ext cx="2577128" cy="17445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V="1">
            <a:off x="2080495" y="4329953"/>
            <a:ext cx="2402636" cy="1075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13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14" y="952165"/>
            <a:ext cx="5119705" cy="485335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143538" y="2555017"/>
            <a:ext cx="96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solidFill>
                  <a:srgbClr val="FF0000"/>
                </a:solidFill>
              </a:rPr>
              <a:t>AR 2827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77252" y="3863313"/>
            <a:ext cx="96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solidFill>
                  <a:srgbClr val="FF0000"/>
                </a:solidFill>
              </a:rPr>
              <a:t>AR 2829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739889" y="582833"/>
            <a:ext cx="2408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solidFill>
                  <a:prstClr val="white"/>
                </a:solidFill>
              </a:rPr>
              <a:t>04/06/2021   14:05   UT</a:t>
            </a:r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092" y="121269"/>
            <a:ext cx="3990283" cy="2988984"/>
          </a:xfrm>
          <a:prstGeom prst="rect">
            <a:avLst/>
          </a:prstGeom>
        </p:spPr>
      </p:pic>
      <p:pic>
        <p:nvPicPr>
          <p:cNvPr id="7" name="Picture 2" descr="https://www.solarham.net/pictures/2021/jun5_2021_ma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66" y="3645312"/>
            <a:ext cx="3148948" cy="315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cto de flecha 8"/>
          <p:cNvCxnSpPr/>
          <p:nvPr/>
        </p:nvCxnSpPr>
        <p:spPr>
          <a:xfrm flipV="1">
            <a:off x="7891631" y="767499"/>
            <a:ext cx="338430" cy="38185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5789772" y="3275968"/>
            <a:ext cx="4211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</a:rPr>
              <a:t>Magnetogram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</a:rPr>
              <a:t>image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</a:rPr>
              <a:t>on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 June 5, 2021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241391" y="6430667"/>
            <a:ext cx="453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prstClr val="black"/>
                </a:solidFill>
              </a:rPr>
              <a:t>https://www.solarham.net/magnetogram.htm</a:t>
            </a:r>
          </a:p>
        </p:txBody>
      </p:sp>
    </p:spTree>
    <p:extLst>
      <p:ext uri="{BB962C8B-B14F-4D97-AF65-F5344CB8AC3E}">
        <p14:creationId xmlns:p14="http://schemas.microsoft.com/office/powerpoint/2010/main" val="70284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82" y="1021223"/>
            <a:ext cx="5991337" cy="534440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873023" y="651891"/>
            <a:ext cx="2355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solidFill>
                  <a:prstClr val="white"/>
                </a:solidFill>
              </a:rPr>
              <a:t>06/06/2021   15:00  UT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977017" y="2639423"/>
            <a:ext cx="96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solidFill>
                  <a:srgbClr val="FF0000"/>
                </a:solidFill>
              </a:rPr>
              <a:t>AR 2827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567465" y="3835177"/>
            <a:ext cx="96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solidFill>
                  <a:srgbClr val="FF0000"/>
                </a:solidFill>
              </a:rPr>
              <a:t>AR 2829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305791" y="4204509"/>
            <a:ext cx="96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solidFill>
                  <a:srgbClr val="FF0000"/>
                </a:solidFill>
              </a:rPr>
              <a:t>AR 2830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7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39" y="1707532"/>
            <a:ext cx="5203552" cy="464933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597992" y="3105838"/>
            <a:ext cx="60848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dirty="0" err="1">
                <a:solidFill>
                  <a:prstClr val="white"/>
                </a:solidFill>
                <a:latin typeface="Lucida Grande"/>
              </a:rPr>
              <a:t>Telescopi</a:t>
            </a:r>
            <a:r>
              <a:rPr lang="es-ES" dirty="0">
                <a:solidFill>
                  <a:prstClr val="white"/>
                </a:solidFill>
                <a:latin typeface="Lucida Grande"/>
              </a:rPr>
              <a:t> refractor </a:t>
            </a:r>
            <a:r>
              <a:rPr lang="es-ES" dirty="0" err="1">
                <a:solidFill>
                  <a:prstClr val="white"/>
                </a:solidFill>
                <a:latin typeface="Lucida Grande"/>
              </a:rPr>
              <a:t>SkyWachter</a:t>
            </a:r>
            <a:r>
              <a:rPr lang="es-ES" dirty="0">
                <a:solidFill>
                  <a:prstClr val="white"/>
                </a:solidFill>
                <a:latin typeface="Lucida Grande"/>
              </a:rPr>
              <a:t> 102 f(10). </a:t>
            </a:r>
            <a:r>
              <a:rPr lang="es-ES" dirty="0" err="1">
                <a:solidFill>
                  <a:prstClr val="white"/>
                </a:solidFill>
                <a:latin typeface="Lucida Grande"/>
              </a:rPr>
              <a:t>Olimpus</a:t>
            </a:r>
            <a:r>
              <a:rPr lang="es-ES" dirty="0">
                <a:solidFill>
                  <a:prstClr val="white"/>
                </a:solidFill>
                <a:latin typeface="Lucida Grande"/>
              </a:rPr>
              <a:t> E500.</a:t>
            </a:r>
            <a:r>
              <a:rPr lang="es-ES" dirty="0">
                <a:solidFill>
                  <a:prstClr val="white"/>
                </a:solidFill>
              </a:rPr>
              <a:t/>
            </a:r>
            <a:br>
              <a:rPr lang="es-ES" dirty="0">
                <a:solidFill>
                  <a:prstClr val="white"/>
                </a:solidFill>
              </a:rPr>
            </a:br>
            <a:r>
              <a:rPr lang="es-ES" dirty="0" err="1">
                <a:solidFill>
                  <a:prstClr val="white"/>
                </a:solidFill>
                <a:latin typeface="Lucida Grande"/>
              </a:rPr>
              <a:t>Moment</a:t>
            </a:r>
            <a:r>
              <a:rPr lang="es-ES" dirty="0">
                <a:solidFill>
                  <a:prstClr val="white"/>
                </a:solidFill>
                <a:latin typeface="Lucida Grande"/>
              </a:rPr>
              <a:t> del </a:t>
            </a:r>
            <a:r>
              <a:rPr lang="es-ES" dirty="0" err="1">
                <a:solidFill>
                  <a:prstClr val="white"/>
                </a:solidFill>
                <a:latin typeface="Lucida Grande"/>
              </a:rPr>
              <a:t>màxim</a:t>
            </a:r>
            <a:r>
              <a:rPr lang="es-ES" dirty="0">
                <a:solidFill>
                  <a:prstClr val="white"/>
                </a:solidFill>
                <a:latin typeface="Lucida Grande"/>
              </a:rPr>
              <a:t>.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069508" y="4172181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prstClr val="white"/>
                </a:solidFill>
                <a:latin typeface="Lucida Grande"/>
              </a:rPr>
              <a:t>Jaume Oliver </a:t>
            </a:r>
            <a:r>
              <a:rPr lang="es-ES" b="1" dirty="0" err="1">
                <a:solidFill>
                  <a:prstClr val="white"/>
                </a:solidFill>
                <a:latin typeface="Lucida Grande"/>
              </a:rPr>
              <a:t>Puigdomènech</a:t>
            </a:r>
            <a:r>
              <a:rPr lang="es-ES" b="1" dirty="0">
                <a:solidFill>
                  <a:prstClr val="white"/>
                </a:solidFill>
                <a:latin typeface="Lucida Grande"/>
              </a:rPr>
              <a:t>.</a:t>
            </a:r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824" y="153894"/>
            <a:ext cx="9062042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7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195</Words>
  <Application>Microsoft Office PowerPoint</Application>
  <PresentationFormat>Personalizado</PresentationFormat>
  <Paragraphs>58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 Trallero</dc:creator>
  <cp:lastModifiedBy>Antoni Trallero</cp:lastModifiedBy>
  <cp:revision>3</cp:revision>
  <dcterms:created xsi:type="dcterms:W3CDTF">2021-07-13T14:03:51Z</dcterms:created>
  <dcterms:modified xsi:type="dcterms:W3CDTF">2021-07-16T11:21:23Z</dcterms:modified>
</cp:coreProperties>
</file>